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334" r:id="rId3"/>
    <p:sldId id="335" r:id="rId4"/>
    <p:sldId id="336" r:id="rId5"/>
    <p:sldId id="337" r:id="rId6"/>
    <p:sldId id="339" r:id="rId7"/>
    <p:sldId id="34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8"/>
    <p:restoredTop sz="96327"/>
  </p:normalViewPr>
  <p:slideViewPr>
    <p:cSldViewPr snapToGrid="0">
      <p:cViewPr varScale="1">
        <p:scale>
          <a:sx n="102" d="100"/>
          <a:sy n="102" d="100"/>
        </p:scale>
        <p:origin x="224"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7/30/25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85000" lnSpcReduction="20000"/>
          </a:bodyPr>
          <a:lstStyle/>
          <a:p>
            <a:r>
              <a:rPr lang="en-US" dirty="0"/>
              <a:t>Static Measuring Devices</a:t>
            </a:r>
          </a:p>
          <a:p>
            <a:pPr lvl="1"/>
            <a:r>
              <a:rPr lang="en-US" dirty="0"/>
              <a:t>Sun Dial / Stonehenge</a:t>
            </a:r>
          </a:p>
          <a:p>
            <a:r>
              <a:rPr lang="en-US" dirty="0"/>
              <a:t>Continuous moving devices</a:t>
            </a:r>
          </a:p>
          <a:p>
            <a:pPr lvl="1"/>
            <a:r>
              <a:rPr lang="en-US" dirty="0" err="1"/>
              <a:t>Ankithera</a:t>
            </a:r>
            <a:r>
              <a:rPr lang="en-US" dirty="0"/>
              <a:t> / Slide Rule / Pilot E6B / Planet Mobile</a:t>
            </a:r>
          </a:p>
          <a:p>
            <a:r>
              <a:rPr lang="en-US" dirty="0"/>
              <a:t>Physical Digital</a:t>
            </a:r>
          </a:p>
          <a:p>
            <a:pPr lvl="1"/>
            <a:r>
              <a:rPr lang="en-US" dirty="0"/>
              <a:t>Pen / Adders / Multipliers </a:t>
            </a:r>
          </a:p>
          <a:p>
            <a:r>
              <a:rPr lang="en-US" dirty="0"/>
              <a:t>Iteration</a:t>
            </a:r>
          </a:p>
          <a:p>
            <a:pPr lvl="1"/>
            <a:r>
              <a:rPr lang="en-US" dirty="0"/>
              <a:t>"Human Computers" / Babbage Difference Engine</a:t>
            </a:r>
          </a:p>
          <a:p>
            <a:r>
              <a:rPr lang="en-US" dirty="0"/>
              <a:t>Books with Tables - CRC</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srcRect t="25354" b="34923"/>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lstStyle/>
          <a:p>
            <a:r>
              <a:rPr lang="en-US" dirty="0"/>
              <a:t>AI: Ancient artifacts to measure the Sun around the world</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srcRect l="13177" t="18773" r="16640" b="27699"/>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srcRect t="49863"/>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lnSpcReduction="10000"/>
          </a:bodyPr>
          <a:lstStyle/>
          <a:p>
            <a:r>
              <a:rPr lang="en-US" dirty="0"/>
              <a:t>Oldest known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405</Words>
  <Application>Microsoft Macintosh PowerPoint</Application>
  <PresentationFormat>Widescreen</PresentationFormat>
  <Paragraphs>54</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Origins of Computing Lines, Curves, and Numbers</vt:lpstr>
      <vt:lpstr>Outline </vt:lpstr>
      <vt:lpstr>PowerPoint Presentation</vt:lpstr>
      <vt:lpstr>Astronomy – Star Gazing</vt:lpstr>
      <vt:lpstr>Stone Henge – 4500 Years Ago</vt:lpstr>
      <vt:lpstr>Stonehenge: Sunrise and sunset tracking</vt:lpstr>
      <vt:lpstr>Antikythera mechanism – 2100 YA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28</cp:revision>
  <dcterms:created xsi:type="dcterms:W3CDTF">2023-02-25T13:30:24Z</dcterms:created>
  <dcterms:modified xsi:type="dcterms:W3CDTF">2025-07-30T12:37:18Z</dcterms:modified>
</cp:coreProperties>
</file>